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1D7C-7AD0-1B48-92DF-73C4099684C4}" type="datetimeFigureOut">
              <a:rPr lang="en-US" smtClean="0"/>
              <a:t>12/29/17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AC83-03D1-6040-A46D-36E74086F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67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1D7C-7AD0-1B48-92DF-73C4099684C4}" type="datetimeFigureOut">
              <a:rPr lang="en-US" smtClean="0"/>
              <a:t>12/29/17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AC83-03D1-6040-A46D-36E74086F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22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1D7C-7AD0-1B48-92DF-73C4099684C4}" type="datetimeFigureOut">
              <a:rPr lang="en-US" smtClean="0"/>
              <a:t>12/29/17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AC83-03D1-6040-A46D-36E74086F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6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1D7C-7AD0-1B48-92DF-73C4099684C4}" type="datetimeFigureOut">
              <a:rPr lang="en-US" smtClean="0"/>
              <a:t>12/29/17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AC83-03D1-6040-A46D-36E74086F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52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1D7C-7AD0-1B48-92DF-73C4099684C4}" type="datetimeFigureOut">
              <a:rPr lang="en-US" smtClean="0"/>
              <a:t>12/29/17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AC83-03D1-6040-A46D-36E74086F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9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1D7C-7AD0-1B48-92DF-73C4099684C4}" type="datetimeFigureOut">
              <a:rPr lang="en-US" smtClean="0"/>
              <a:t>12/29/17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AC83-03D1-6040-A46D-36E74086F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2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1D7C-7AD0-1B48-92DF-73C4099684C4}" type="datetimeFigureOut">
              <a:rPr lang="en-US" smtClean="0"/>
              <a:t>12/29/17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AC83-03D1-6040-A46D-36E74086F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91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1D7C-7AD0-1B48-92DF-73C4099684C4}" type="datetimeFigureOut">
              <a:rPr lang="en-US" smtClean="0"/>
              <a:t>12/29/17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AC83-03D1-6040-A46D-36E74086F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1D7C-7AD0-1B48-92DF-73C4099684C4}" type="datetimeFigureOut">
              <a:rPr lang="en-US" smtClean="0"/>
              <a:t>12/29/17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AC83-03D1-6040-A46D-36E74086F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6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1D7C-7AD0-1B48-92DF-73C4099684C4}" type="datetimeFigureOut">
              <a:rPr lang="en-US" smtClean="0"/>
              <a:t>12/29/17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AC83-03D1-6040-A46D-36E74086F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3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1D7C-7AD0-1B48-92DF-73C4099684C4}" type="datetimeFigureOut">
              <a:rPr lang="en-US" smtClean="0"/>
              <a:t>12/29/17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AC83-03D1-6040-A46D-36E74086F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2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F1D7C-7AD0-1B48-92DF-73C4099684C4}" type="datetimeFigureOut">
              <a:rPr lang="en-US" smtClean="0"/>
              <a:t>12/29/17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FAC83-03D1-6040-A46D-36E74086F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0" t="17614" r="46037" b="49363"/>
          <a:stretch/>
        </p:blipFill>
        <p:spPr>
          <a:xfrm>
            <a:off x="2013735" y="288002"/>
            <a:ext cx="8126858" cy="587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49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Poling</dc:creator>
  <cp:lastModifiedBy>Edward Poling</cp:lastModifiedBy>
  <cp:revision>1</cp:revision>
  <dcterms:created xsi:type="dcterms:W3CDTF">2017-12-29T17:02:20Z</dcterms:created>
  <dcterms:modified xsi:type="dcterms:W3CDTF">2017-12-29T17:04:20Z</dcterms:modified>
</cp:coreProperties>
</file>